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DF754-1AA1-4B6C-B8DD-658D5EDEBD74}" type="datetimeFigureOut">
              <a:rPr lang="en-US" smtClean="0"/>
              <a:t>3/27/2011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E5488-C2BA-4A5B-8A20-A3C9BB10EBC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15DF754-1AA1-4B6C-B8DD-658D5EDEBD74}" type="datetimeFigureOut">
              <a:rPr lang="en-US" smtClean="0"/>
              <a:t>3/27/2011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0AE5488-C2BA-4A5B-8A20-A3C9BB10EBC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All words in the program are presented on picture cards.</a:t>
            </a:r>
          </a:p>
          <a:p>
            <a:r>
              <a:rPr lang="en-US" dirty="0" smtClean="0"/>
              <a:t>Games boards are used to provide reinforcement activities.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In the final phase of the program, children learn to generalize their acquired phonological awareness skills to reading and spelling simple words.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</TotalTime>
  <Words>44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Slide 1</vt:lpstr>
    </vt:vector>
  </TitlesOfParts>
  <Company>FUJITSU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Phonological Awareness Training for Reading</dc:title>
  <dc:creator>Windows User</dc:creator>
  <dc:description/>
  <cp:lastModifiedBy>Windows User</cp:lastModifiedBy>
  <cp:revision>2</cp:revision>
  <dcterms:created xsi:type="dcterms:W3CDTF">2011-03-28T00:25:41Z</dcterms:created>
  <dcterms:modified xsi:type="dcterms:W3CDTF">2011-03-28T00:37:12Z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Phonological Awareness Training for Reading</vt:lpwstr>
  </property>
  <property fmtid="{D5CDD505-2E9C-101B-9397-08002B2CF9AE}" pid="3" name="SlideDescription">
    <vt:lpwstr/>
  </property>
</Properties>
</file>